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FFA3-2062-469E-B86C-66F5CD115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5B3A2-1D15-4BA0-873F-BB34E552D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D2201-FA5A-4BDF-8B57-28CB2737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E579B-AACB-4CAD-9F42-6C1BFC0E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FA047-96FB-4553-80C9-8DF5E0F0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5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AB49-24FA-447F-91D7-91E61BED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E15F3-A87E-493A-8BAB-D18263845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3EAC5-1846-4C43-A0DF-730D5260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E6330-2F1C-4A57-B1DE-A66F30E3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4C60-A53B-453C-8334-CCEAC439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6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4C4A4-FCE4-4098-B0D5-BDC2B2428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49AF6-B1F9-4015-BCAD-25D47C5E9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5E388-00F8-42EE-B87C-1B933B12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690E3-3C93-43FB-9EDC-926EF3E3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09C0D-2C92-4A91-9AF1-2E7AA5C9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7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B986-C79F-4635-AD4B-C56CFE85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3983-824B-4D9E-B126-C603D9E8E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B5A8B-98F6-4963-B744-CC5CB3E12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8359E-EA15-48A9-9212-DE460EAA1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441C-FD64-4D81-A240-A86B17AC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3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E7E35-621E-4946-B635-C23E3C24A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072BE-F9B8-4C49-B26F-896F37F0A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C71E5-1B1A-4365-A738-40958082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67239-6C2F-4333-AFC3-2A255617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DB07-0842-403A-ADD5-1F981906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9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610F-723F-47AA-B560-9006A2928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DEAD4-EAC5-4686-9CE1-B76E9FCAE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616AD-83EC-42C9-9527-0F57E5419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CB24D-2E99-42B5-BF7A-B59718E9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B108B-B963-4BB2-B281-8EDC5A3B3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37959-2BDB-40DC-9E86-A8A183C0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3224-3C49-4523-B778-C1CF2FF0D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5D31B-A85C-465F-A12A-681DB19BB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73FAE-D760-49BC-8BE3-EA6D73A32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AB10C-8CA2-4031-9859-894218EF7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F2564-0F98-46C6-9785-257A83514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9A293-EDB3-4559-BBF1-5C3502C8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AB55E-92CF-4ACE-918A-282E3403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D26F7-22A9-4DE4-BA0D-0386509E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2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8B3B-B729-4B0A-89DD-2955A768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54EE8-E578-43A2-8166-2AF275B27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98A15-1F12-4349-A660-825F99DF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4C349-B60C-44BC-A958-246C2CF5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1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174CF-57F7-406D-B0A9-142F423E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32AF8-E942-4479-9B61-0537E5629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C3E25-7521-4378-B1D2-52AD2FB5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2F9D-E04F-4FF4-ADD2-B09A1D3D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EC3A9-484F-41D2-9456-D2F3F872D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02D80-CB4B-4F58-B41B-3A2998DE3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073D1-A95A-40D9-BEC3-3E952DB0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19D55-0C1F-45F5-9028-97736451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70F48-F01D-4417-B1F0-22EC79DC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1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EFFD9-DA9B-49E8-B948-19EC592DA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33EE5-7C3C-42BC-877D-833114907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FBC25-AC31-48B4-9467-EF39AD9AE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BF23A-A82E-43BB-A3A6-0292777D7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61512-6819-4C98-AB9C-3E8CDDE7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B872A-2481-435D-8AAB-E0DBDF87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7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AF821-61D8-4248-B3F6-7BA829FD7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55D41-7E88-40DC-9C7F-682557FCB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C1005-D7AB-443D-800C-4B2EED7C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77466-EFA0-45C5-83FF-E763A6CB0A1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5E944-E45A-45EE-B8EE-1F60F87E7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1398C-C529-442C-B59B-C27275D80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0E089-5605-4D66-899F-505716C2D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0E0B9-15B8-40A5-9670-8BF89C6CF4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Mise </a:t>
            </a:r>
            <a:r>
              <a:rPr lang="en-US" dirty="0" err="1"/>
              <a:t>en</a:t>
            </a:r>
            <a:r>
              <a:rPr lang="en-US" dirty="0"/>
              <a:t> Scene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97713-6189-42C4-A484-05225B503D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192428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314EF-0971-4132-BB44-B760310C5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27" y="0"/>
            <a:ext cx="8528669" cy="6396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BB3B7-1C95-4A9A-8B8F-E6B05FEBCDE9}"/>
              </a:ext>
            </a:extLst>
          </p:cNvPr>
          <p:cNvSpPr txBox="1"/>
          <p:nvPr/>
        </p:nvSpPr>
        <p:spPr>
          <a:xfrm>
            <a:off x="540906" y="599090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Gladiator</a:t>
            </a:r>
          </a:p>
        </p:txBody>
      </p:sp>
    </p:spTree>
    <p:extLst>
      <p:ext uri="{BB962C8B-B14F-4D97-AF65-F5344CB8AC3E}">
        <p14:creationId xmlns:p14="http://schemas.microsoft.com/office/powerpoint/2010/main" val="186392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A1512-B542-45D6-99F6-1284AE4F5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78" y="452809"/>
            <a:ext cx="8933333" cy="5952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BAA1F-67E0-421F-9D5B-604A230CD278}"/>
              </a:ext>
            </a:extLst>
          </p:cNvPr>
          <p:cNvSpPr txBox="1"/>
          <p:nvPr/>
        </p:nvSpPr>
        <p:spPr>
          <a:xfrm>
            <a:off x="304424" y="804042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The Crucible</a:t>
            </a:r>
          </a:p>
        </p:txBody>
      </p:sp>
    </p:spTree>
    <p:extLst>
      <p:ext uri="{BB962C8B-B14F-4D97-AF65-F5344CB8AC3E}">
        <p14:creationId xmlns:p14="http://schemas.microsoft.com/office/powerpoint/2010/main" val="43190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803C5E-7AE2-45E4-AC7A-3EC614073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9" y="118241"/>
            <a:ext cx="9962162" cy="6621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C22EC0-DA03-4A77-9B5A-08E15B3DF175}"/>
              </a:ext>
            </a:extLst>
          </p:cNvPr>
          <p:cNvSpPr txBox="1"/>
          <p:nvPr/>
        </p:nvSpPr>
        <p:spPr>
          <a:xfrm>
            <a:off x="7619623" y="236484"/>
            <a:ext cx="407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Christmas Vacation</a:t>
            </a:r>
          </a:p>
        </p:txBody>
      </p:sp>
    </p:spTree>
    <p:extLst>
      <p:ext uri="{BB962C8B-B14F-4D97-AF65-F5344CB8AC3E}">
        <p14:creationId xmlns:p14="http://schemas.microsoft.com/office/powerpoint/2010/main" val="1535434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54AF4-DCCB-4064-B1B5-370BF0C6F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48"/>
            <a:ext cx="12192000" cy="5023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AE9EC2-0A27-423F-90CE-9F5D3602B45E}"/>
              </a:ext>
            </a:extLst>
          </p:cNvPr>
          <p:cNvSpPr txBox="1"/>
          <p:nvPr/>
        </p:nvSpPr>
        <p:spPr>
          <a:xfrm>
            <a:off x="4876423" y="189187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Black Panther</a:t>
            </a:r>
          </a:p>
        </p:txBody>
      </p:sp>
    </p:spTree>
    <p:extLst>
      <p:ext uri="{BB962C8B-B14F-4D97-AF65-F5344CB8AC3E}">
        <p14:creationId xmlns:p14="http://schemas.microsoft.com/office/powerpoint/2010/main" val="3568097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86AA7-75F2-486A-B3B5-131709892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35" y="617260"/>
            <a:ext cx="10765872" cy="6051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2006B-87AB-4040-9EBC-1179E0E4F598}"/>
              </a:ext>
            </a:extLst>
          </p:cNvPr>
          <p:cNvSpPr txBox="1"/>
          <p:nvPr/>
        </p:nvSpPr>
        <p:spPr>
          <a:xfrm>
            <a:off x="5081375" y="32485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Black Panther</a:t>
            </a:r>
          </a:p>
        </p:txBody>
      </p:sp>
    </p:spTree>
    <p:extLst>
      <p:ext uri="{BB962C8B-B14F-4D97-AF65-F5344CB8AC3E}">
        <p14:creationId xmlns:p14="http://schemas.microsoft.com/office/powerpoint/2010/main" val="234037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CD7DC-CF8A-4BF2-9761-A1A296AF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26" y="0"/>
            <a:ext cx="103169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104082-3554-4234-92F8-1593AA10E64C}"/>
              </a:ext>
            </a:extLst>
          </p:cNvPr>
          <p:cNvSpPr txBox="1"/>
          <p:nvPr/>
        </p:nvSpPr>
        <p:spPr>
          <a:xfrm>
            <a:off x="1261241" y="157655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Pan’s Labyrinth</a:t>
            </a:r>
          </a:p>
        </p:txBody>
      </p:sp>
    </p:spTree>
    <p:extLst>
      <p:ext uri="{BB962C8B-B14F-4D97-AF65-F5344CB8AC3E}">
        <p14:creationId xmlns:p14="http://schemas.microsoft.com/office/powerpoint/2010/main" val="3616531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E59560-6FE9-4B60-8A29-76DC9AC8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791" y="0"/>
            <a:ext cx="46344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96C6D-D622-4A0F-98AA-78C8EBA273B1}"/>
              </a:ext>
            </a:extLst>
          </p:cNvPr>
          <p:cNvSpPr txBox="1"/>
          <p:nvPr/>
        </p:nvSpPr>
        <p:spPr>
          <a:xfrm>
            <a:off x="740979" y="1576552"/>
            <a:ext cx="3310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Alice in Wonderland</a:t>
            </a:r>
          </a:p>
        </p:txBody>
      </p:sp>
    </p:spTree>
    <p:extLst>
      <p:ext uri="{BB962C8B-B14F-4D97-AF65-F5344CB8AC3E}">
        <p14:creationId xmlns:p14="http://schemas.microsoft.com/office/powerpoint/2010/main" val="4245132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7D2A8-8AD9-427A-9D13-15F04416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40" y="0"/>
            <a:ext cx="91387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E7D09A-8389-48DD-B3F0-D7228C89DD8C}"/>
              </a:ext>
            </a:extLst>
          </p:cNvPr>
          <p:cNvSpPr txBox="1"/>
          <p:nvPr/>
        </p:nvSpPr>
        <p:spPr>
          <a:xfrm>
            <a:off x="1939159" y="173420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The Shining</a:t>
            </a:r>
          </a:p>
        </p:txBody>
      </p:sp>
    </p:spTree>
    <p:extLst>
      <p:ext uri="{BB962C8B-B14F-4D97-AF65-F5344CB8AC3E}">
        <p14:creationId xmlns:p14="http://schemas.microsoft.com/office/powerpoint/2010/main" val="2966963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13F3AF-C401-4E78-9886-2421B475C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33" y="305190"/>
            <a:ext cx="8333333" cy="6247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F7B3F-E582-414B-8C9C-01C1FEAD7878}"/>
              </a:ext>
            </a:extLst>
          </p:cNvPr>
          <p:cNvSpPr txBox="1"/>
          <p:nvPr/>
        </p:nvSpPr>
        <p:spPr>
          <a:xfrm>
            <a:off x="7252137" y="305190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Sweeney Todd</a:t>
            </a:r>
          </a:p>
        </p:txBody>
      </p:sp>
    </p:spTree>
    <p:extLst>
      <p:ext uri="{BB962C8B-B14F-4D97-AF65-F5344CB8AC3E}">
        <p14:creationId xmlns:p14="http://schemas.microsoft.com/office/powerpoint/2010/main" val="205829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1D060-1F48-461F-A4E4-0FBC7B10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9" y="235126"/>
            <a:ext cx="11246254" cy="6354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78A42-2FBF-4F0B-8035-0EC9D5FA5028}"/>
              </a:ext>
            </a:extLst>
          </p:cNvPr>
          <p:cNvSpPr txBox="1"/>
          <p:nvPr/>
        </p:nvSpPr>
        <p:spPr>
          <a:xfrm>
            <a:off x="767255" y="268015"/>
            <a:ext cx="5328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The Pursuit of </a:t>
            </a:r>
            <a:r>
              <a:rPr lang="en-US" sz="3200" b="1" i="1" dirty="0" err="1">
                <a:solidFill>
                  <a:srgbClr val="FFFF00"/>
                </a:solidFill>
              </a:rPr>
              <a:t>Happyness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4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DF1C54-7F48-4594-8CB5-C64CDD2DE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287"/>
            <a:ext cx="12192000" cy="5177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1D7304-B507-4A90-88CD-E29C14FDFD2E}"/>
              </a:ext>
            </a:extLst>
          </p:cNvPr>
          <p:cNvSpPr txBox="1"/>
          <p:nvPr/>
        </p:nvSpPr>
        <p:spPr>
          <a:xfrm>
            <a:off x="1261241" y="157655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The Dark Knight</a:t>
            </a:r>
          </a:p>
        </p:txBody>
      </p:sp>
    </p:spTree>
    <p:extLst>
      <p:ext uri="{BB962C8B-B14F-4D97-AF65-F5344CB8AC3E}">
        <p14:creationId xmlns:p14="http://schemas.microsoft.com/office/powerpoint/2010/main" val="315422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B6D1B7-2CF2-42B9-9270-7215A3303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41" y="313195"/>
            <a:ext cx="9289400" cy="6544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3DE0B-2B22-44F1-85ED-148C80B2848E}"/>
              </a:ext>
            </a:extLst>
          </p:cNvPr>
          <p:cNvSpPr txBox="1"/>
          <p:nvPr/>
        </p:nvSpPr>
        <p:spPr>
          <a:xfrm>
            <a:off x="404647" y="835573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Mean Girls</a:t>
            </a:r>
          </a:p>
        </p:txBody>
      </p:sp>
    </p:spTree>
    <p:extLst>
      <p:ext uri="{BB962C8B-B14F-4D97-AF65-F5344CB8AC3E}">
        <p14:creationId xmlns:p14="http://schemas.microsoft.com/office/powerpoint/2010/main" val="55463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230F2-3ED0-4322-877E-BFECF656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483" y="341184"/>
            <a:ext cx="8997611" cy="6175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3BA13-E206-4C2C-B603-68747BC77622}"/>
              </a:ext>
            </a:extLst>
          </p:cNvPr>
          <p:cNvSpPr txBox="1"/>
          <p:nvPr/>
        </p:nvSpPr>
        <p:spPr>
          <a:xfrm>
            <a:off x="540906" y="599090"/>
            <a:ext cx="331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Titanic</a:t>
            </a:r>
          </a:p>
        </p:txBody>
      </p:sp>
    </p:spTree>
    <p:extLst>
      <p:ext uri="{BB962C8B-B14F-4D97-AF65-F5344CB8AC3E}">
        <p14:creationId xmlns:p14="http://schemas.microsoft.com/office/powerpoint/2010/main" val="2151331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32</Words>
  <Application>Microsoft Office PowerPoint</Application>
  <PresentationFormat>Widescreen</PresentationFormat>
  <Paragraphs>15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Mise en Scene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Mise en Scene</dc:title>
  <dc:creator>REMAR, COLLEEN</dc:creator>
  <cp:lastModifiedBy>REMAR, COLLEEN</cp:lastModifiedBy>
  <cp:revision>3</cp:revision>
  <dcterms:created xsi:type="dcterms:W3CDTF">2018-11-30T12:57:11Z</dcterms:created>
  <dcterms:modified xsi:type="dcterms:W3CDTF">2018-11-30T13:09:14Z</dcterms:modified>
</cp:coreProperties>
</file>